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7" r:id="rId3"/>
    <p:sldId id="256" r:id="rId4"/>
    <p:sldId id="258" r:id="rId5"/>
    <p:sldId id="259" r:id="rId6"/>
    <p:sldId id="260" r:id="rId7"/>
    <p:sldId id="266" r:id="rId8"/>
    <p:sldId id="267" r:id="rId9"/>
    <p:sldId id="268" r:id="rId10"/>
    <p:sldId id="269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6"/>
  </p:normalViewPr>
  <p:slideViewPr>
    <p:cSldViewPr snapToGrid="0" showGuides="1">
      <p:cViewPr varScale="1">
        <p:scale>
          <a:sx n="61" d="100"/>
          <a:sy n="61" d="100"/>
        </p:scale>
        <p:origin x="90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39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02863-8C7F-8CB3-6484-B7EDFE96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6FE9D-A8A2-0C4A-E5DD-14B4D715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059" y="1825625"/>
            <a:ext cx="5636741" cy="4056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FF220-5F15-5ADF-89F8-50E4A2FFD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29649" cy="4056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98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665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38A-6C6C-0001-4AF9-6D832FAA8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86" y="1122363"/>
            <a:ext cx="7624119" cy="3239572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C999A-275B-0715-0914-126E89D0D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605" y="4670853"/>
            <a:ext cx="7620000" cy="14395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5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7E07-F562-8954-3252-DB893363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37EB3-3454-AFD6-4B16-D7DD4C8E6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700" y="3664924"/>
            <a:ext cx="6806600" cy="14653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92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ession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7E07-F562-8954-3252-DB8933633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753" y="3987186"/>
            <a:ext cx="6918951" cy="126462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Speaker Session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37EB3-3454-AFD6-4B16-D7DD4C8E6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3752" y="5370218"/>
            <a:ext cx="6918951" cy="8243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Name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5EEEE77-F921-D1AA-5C03-A16FAD387B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752" y="367218"/>
            <a:ext cx="3350230" cy="3352477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430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EFC1-65C3-539B-B822-5A4ED533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A06D-D5E4-55FE-4AAC-95E78BA84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28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02863-8C7F-8CB3-6484-B7EDFE96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6FE9D-A8A2-0C4A-E5DD-14B4D715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059" y="1825625"/>
            <a:ext cx="5636741" cy="405619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FF220-5F15-5ADF-89F8-50E4A2FFD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29649" cy="405619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4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EFC1-65C3-539B-B822-5A4ED533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A06D-D5E4-55FE-4AAC-95E78BA84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1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02863-8C7F-8CB3-6484-B7EDFE96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6FE9D-A8A2-0C4A-E5DD-14B4D715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059" y="1825625"/>
            <a:ext cx="5636741" cy="4056191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FF220-5F15-5ADF-89F8-50E4A2FFD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29649" cy="4056191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31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EFC1-65C3-539B-B822-5A4ED533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A06D-D5E4-55FE-4AAC-95E78BA84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4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7C420D-12C2-8677-317B-57F86E8C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59" y="365126"/>
            <a:ext cx="11318790" cy="1265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9D8EC-07D6-2AE2-5761-F7335BABD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059" y="1825625"/>
            <a:ext cx="11417644" cy="4056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E0498-28EC-B307-CAF2-1FB6054F9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B6D31B-7DB3-9C42-B7ED-8878F1081A0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71E95-5EB3-F825-C828-22BBEA9D6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C0C13B-1CF2-6E43-8693-6972F626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8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62" r:id="rId4"/>
    <p:sldLayoutId id="2147483650" r:id="rId5"/>
    <p:sldLayoutId id="2147483652" r:id="rId6"/>
    <p:sldLayoutId id="2147483658" r:id="rId7"/>
    <p:sldLayoutId id="2147483657" r:id="rId8"/>
    <p:sldLayoutId id="2147483659" r:id="rId9"/>
    <p:sldLayoutId id="2147483656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14B48418-8FB8-B553-7867-D7574AED5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937" y="465551"/>
            <a:ext cx="1884495" cy="65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27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C4AC-3337-0B19-ED34-786E42BE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04D5-F035-4C8E-82C2-03754B163C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2B3D5-F120-E1D5-B973-52630F9779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7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B8D1A-A909-8878-BED8-66D563FB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355E8-F76A-1728-EB97-861730861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AC6849-7069-567D-2EB1-475607B1C6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9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0191-CD2F-3771-A1C7-DBCB33BD25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Header Goes Here and Can Span Up To Three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C61A2-CDF6-C242-2162-27CC717419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Information or Presenter </a:t>
            </a:r>
            <a:br>
              <a:rPr lang="en-US" dirty="0"/>
            </a:br>
            <a:r>
              <a:rPr lang="en-US" dirty="0"/>
              <a:t>Information Goes Here </a:t>
            </a:r>
            <a:br>
              <a:rPr lang="en-US" dirty="0"/>
            </a:br>
            <a:r>
              <a:rPr lang="en-US" dirty="0"/>
              <a:t>and Can Span Up To Four </a:t>
            </a:r>
            <a:br>
              <a:rPr lang="en-US" dirty="0"/>
            </a:br>
            <a:r>
              <a:rPr lang="en-US" dirty="0"/>
              <a:t>Lines If Needed</a:t>
            </a:r>
          </a:p>
        </p:txBody>
      </p:sp>
    </p:spTree>
    <p:extLst>
      <p:ext uri="{BB962C8B-B14F-4D97-AF65-F5344CB8AC3E}">
        <p14:creationId xmlns:p14="http://schemas.microsoft.com/office/powerpoint/2010/main" val="397849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25E13-E067-85D9-E68A-EB301EAE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</a:t>
            </a:r>
            <a:br>
              <a:rPr lang="en-US" dirty="0"/>
            </a:br>
            <a:r>
              <a:rPr lang="en-US" dirty="0"/>
              <a:t>Information Here Can </a:t>
            </a:r>
            <a:br>
              <a:rPr lang="en-US" dirty="0"/>
            </a:br>
            <a:r>
              <a:rPr lang="en-US" dirty="0"/>
              <a:t>Span to Three Lines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834C-76BD-B464-53A4-328FAC90B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 or other information </a:t>
            </a:r>
            <a:br>
              <a:rPr lang="en-US" dirty="0"/>
            </a:br>
            <a:r>
              <a:rPr lang="en-US" dirty="0"/>
              <a:t>can go here and can be up to </a:t>
            </a:r>
            <a:br>
              <a:rPr lang="en-US" dirty="0"/>
            </a:br>
            <a:r>
              <a:rPr lang="en-US" dirty="0"/>
              <a:t>three lines if needed</a:t>
            </a:r>
          </a:p>
        </p:txBody>
      </p:sp>
    </p:spTree>
    <p:extLst>
      <p:ext uri="{BB962C8B-B14F-4D97-AF65-F5344CB8AC3E}">
        <p14:creationId xmlns:p14="http://schemas.microsoft.com/office/powerpoint/2010/main" val="225667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E404E-D78F-FED2-9943-6BC35BB3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00203-DA86-20FE-BE08-81954291E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One</a:t>
            </a:r>
          </a:p>
          <a:p>
            <a:pPr lvl="1"/>
            <a:r>
              <a:rPr lang="en-US" dirty="0"/>
              <a:t>Bullet Two</a:t>
            </a:r>
          </a:p>
          <a:p>
            <a:pPr lvl="2"/>
            <a:r>
              <a:rPr lang="en-US" dirty="0"/>
              <a:t>Bullet Three</a:t>
            </a:r>
          </a:p>
          <a:p>
            <a:pPr lvl="3"/>
            <a:r>
              <a:rPr lang="en-US" dirty="0"/>
              <a:t>Bullet Four</a:t>
            </a:r>
          </a:p>
          <a:p>
            <a:pPr lvl="4"/>
            <a:r>
              <a:rPr lang="en-US" dirty="0"/>
              <a:t>Bullet Five</a:t>
            </a:r>
          </a:p>
        </p:txBody>
      </p:sp>
    </p:spTree>
    <p:extLst>
      <p:ext uri="{BB962C8B-B14F-4D97-AF65-F5344CB8AC3E}">
        <p14:creationId xmlns:p14="http://schemas.microsoft.com/office/powerpoint/2010/main" val="4752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14C6-49E2-1D32-FD94-EE90A7D9E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994D-842C-460B-D8F2-C24A1B1861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Bullet One</a:t>
            </a:r>
          </a:p>
          <a:p>
            <a:pPr lvl="1"/>
            <a:r>
              <a:rPr lang="en-US" dirty="0"/>
              <a:t>Bullet Two</a:t>
            </a:r>
          </a:p>
          <a:p>
            <a:pPr lvl="2"/>
            <a:r>
              <a:rPr lang="en-US" dirty="0"/>
              <a:t>Bullet Three</a:t>
            </a:r>
          </a:p>
          <a:p>
            <a:pPr lvl="3"/>
            <a:r>
              <a:rPr lang="en-US" dirty="0"/>
              <a:t>Bullet Four</a:t>
            </a:r>
          </a:p>
          <a:p>
            <a:pPr lvl="4"/>
            <a:r>
              <a:rPr lang="en-US" dirty="0"/>
              <a:t>Bullet Five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FEA3D-1831-D9B9-159C-BD3003A6E7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Bullet One</a:t>
            </a:r>
          </a:p>
          <a:p>
            <a:pPr lvl="1"/>
            <a:r>
              <a:rPr lang="en-US" dirty="0"/>
              <a:t>Bullet Two</a:t>
            </a:r>
          </a:p>
          <a:p>
            <a:pPr lvl="2"/>
            <a:r>
              <a:rPr lang="en-US" dirty="0"/>
              <a:t>Bullet Three</a:t>
            </a:r>
          </a:p>
          <a:p>
            <a:pPr lvl="3"/>
            <a:r>
              <a:rPr lang="en-US" dirty="0"/>
              <a:t>Bullet Four</a:t>
            </a:r>
          </a:p>
          <a:p>
            <a:pPr lvl="4"/>
            <a:r>
              <a:rPr lang="en-US" dirty="0"/>
              <a:t>Bullet Five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5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67DA-3393-0FDE-40A9-0387BAEA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01130-3F6C-C050-C6AD-56508813D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70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28F2E-E001-9CED-7C96-D6997E0E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0FA18-A8CA-2142-8226-E45BF25003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C7490-C02C-C349-657E-5822613298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1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882E-5CF0-F054-6C8C-1F12B7FF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E828B-9E7B-7CBD-C97B-FB0205E48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1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1">
      <a:dk1>
        <a:srgbClr val="000000"/>
      </a:dk1>
      <a:lt1>
        <a:srgbClr val="FFFFFF"/>
      </a:lt1>
      <a:dk2>
        <a:srgbClr val="0E2841"/>
      </a:dk2>
      <a:lt2>
        <a:srgbClr val="ECF7F4"/>
      </a:lt2>
      <a:accent1>
        <a:srgbClr val="005953"/>
      </a:accent1>
      <a:accent2>
        <a:srgbClr val="E3593A"/>
      </a:accent2>
      <a:accent3>
        <a:srgbClr val="30B07F"/>
      </a:accent3>
      <a:accent4>
        <a:srgbClr val="EFAEA9"/>
      </a:accent4>
      <a:accent5>
        <a:srgbClr val="003E3A"/>
      </a:accent5>
      <a:accent6>
        <a:srgbClr val="BD4A30"/>
      </a:accent6>
      <a:hlink>
        <a:srgbClr val="F15C30"/>
      </a:hlink>
      <a:folHlink>
        <a:srgbClr val="5F908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SN_1761102-25_ConventionPPT" id="{B1DFAC74-4776-3245-95EE-94392C2F40D6}" vid="{C7AABA81-2DC9-144A-9C66-A2C6E554B7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2026 AMSN Convention PPT Template</Template>
  <TotalTime>0</TotalTime>
  <Words>95</Words>
  <Application>Microsoft Office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Presentation Header Goes Here and Can Span Up To Three Lines</vt:lpstr>
      <vt:lpstr>Section Header  Information Here Can  Span to Three Lines if Needed</vt:lpstr>
      <vt:lpstr>Page Title</vt:lpstr>
      <vt:lpstr>Page Title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Sheri Idris</dc:creator>
  <cp:lastModifiedBy>Sheri Idris</cp:lastModifiedBy>
  <cp:revision>1</cp:revision>
  <dcterms:created xsi:type="dcterms:W3CDTF">2026-03-30T17:38:43Z</dcterms:created>
  <dcterms:modified xsi:type="dcterms:W3CDTF">2026-03-30T17:41:09Z</dcterms:modified>
</cp:coreProperties>
</file>